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78" r:id="rId3"/>
  </p:sldMasterIdLst>
  <p:notesMasterIdLst>
    <p:notesMasterId r:id="rId6"/>
  </p:notesMasterIdLst>
  <p:sldIdLst>
    <p:sldId id="256" r:id="rId4"/>
    <p:sldId id="344" r:id="rId5"/>
  </p:sldIdLst>
  <p:sldSz cx="12188825" cy="6091238"/>
  <p:notesSz cx="6858000" cy="9144000"/>
  <p:defaultTextStyle>
    <a:defPPr>
      <a:defRPr lang="zh-CN"/>
    </a:defPPr>
    <a:lvl1pPr marL="0" algn="l" defTabSz="877367" rtl="0" eaLnBrk="1" latinLnBrk="0" hangingPunct="1">
      <a:defRPr sz="1727" kern="1200">
        <a:solidFill>
          <a:schemeClr val="tx1"/>
        </a:solidFill>
        <a:latin typeface="+mn-lt"/>
        <a:ea typeface="+mn-ea"/>
        <a:cs typeface="+mn-cs"/>
      </a:defRPr>
    </a:lvl1pPr>
    <a:lvl2pPr marL="438683" algn="l" defTabSz="877367" rtl="0" eaLnBrk="1" latinLnBrk="0" hangingPunct="1">
      <a:defRPr sz="1727" kern="1200">
        <a:solidFill>
          <a:schemeClr val="tx1"/>
        </a:solidFill>
        <a:latin typeface="+mn-lt"/>
        <a:ea typeface="+mn-ea"/>
        <a:cs typeface="+mn-cs"/>
      </a:defRPr>
    </a:lvl2pPr>
    <a:lvl3pPr marL="877367" algn="l" defTabSz="877367" rtl="0" eaLnBrk="1" latinLnBrk="0" hangingPunct="1">
      <a:defRPr sz="1727" kern="1200">
        <a:solidFill>
          <a:schemeClr val="tx1"/>
        </a:solidFill>
        <a:latin typeface="+mn-lt"/>
        <a:ea typeface="+mn-ea"/>
        <a:cs typeface="+mn-cs"/>
      </a:defRPr>
    </a:lvl3pPr>
    <a:lvl4pPr marL="1316050" algn="l" defTabSz="877367" rtl="0" eaLnBrk="1" latinLnBrk="0" hangingPunct="1">
      <a:defRPr sz="1727" kern="1200">
        <a:solidFill>
          <a:schemeClr val="tx1"/>
        </a:solidFill>
        <a:latin typeface="+mn-lt"/>
        <a:ea typeface="+mn-ea"/>
        <a:cs typeface="+mn-cs"/>
      </a:defRPr>
    </a:lvl4pPr>
    <a:lvl5pPr marL="1754734" algn="l" defTabSz="877367" rtl="0" eaLnBrk="1" latinLnBrk="0" hangingPunct="1">
      <a:defRPr sz="1727" kern="1200">
        <a:solidFill>
          <a:schemeClr val="tx1"/>
        </a:solidFill>
        <a:latin typeface="+mn-lt"/>
        <a:ea typeface="+mn-ea"/>
        <a:cs typeface="+mn-cs"/>
      </a:defRPr>
    </a:lvl5pPr>
    <a:lvl6pPr marL="2193417" algn="l" defTabSz="877367" rtl="0" eaLnBrk="1" latinLnBrk="0" hangingPunct="1">
      <a:defRPr sz="1727" kern="1200">
        <a:solidFill>
          <a:schemeClr val="tx1"/>
        </a:solidFill>
        <a:latin typeface="+mn-lt"/>
        <a:ea typeface="+mn-ea"/>
        <a:cs typeface="+mn-cs"/>
      </a:defRPr>
    </a:lvl6pPr>
    <a:lvl7pPr marL="2632100" algn="l" defTabSz="877367" rtl="0" eaLnBrk="1" latinLnBrk="0" hangingPunct="1">
      <a:defRPr sz="1727" kern="1200">
        <a:solidFill>
          <a:schemeClr val="tx1"/>
        </a:solidFill>
        <a:latin typeface="+mn-lt"/>
        <a:ea typeface="+mn-ea"/>
        <a:cs typeface="+mn-cs"/>
      </a:defRPr>
    </a:lvl7pPr>
    <a:lvl8pPr marL="3070784" algn="l" defTabSz="877367" rtl="0" eaLnBrk="1" latinLnBrk="0" hangingPunct="1">
      <a:defRPr sz="1727" kern="1200">
        <a:solidFill>
          <a:schemeClr val="tx1"/>
        </a:solidFill>
        <a:latin typeface="+mn-lt"/>
        <a:ea typeface="+mn-ea"/>
        <a:cs typeface="+mn-cs"/>
      </a:defRPr>
    </a:lvl8pPr>
    <a:lvl9pPr marL="3509467" algn="l" defTabSz="877367" rtl="0" eaLnBrk="1" latinLnBrk="0" hangingPunct="1">
      <a:defRPr sz="172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18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7"/>
    <p:restoredTop sz="95126"/>
  </p:normalViewPr>
  <p:slideViewPr>
    <p:cSldViewPr snapToGrid="0" snapToObjects="1">
      <p:cViewPr>
        <p:scale>
          <a:sx n="72" d="100"/>
          <a:sy n="72" d="100"/>
        </p:scale>
        <p:origin x="1576" y="744"/>
      </p:cViewPr>
      <p:guideLst>
        <p:guide orient="horz" pos="1918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DBBFA-E61A-2247-8227-F25BFC8FE8E4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41313" y="1143000"/>
            <a:ext cx="61753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46DC0-859A-594F-847E-66F975B12C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037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77367" rtl="0" eaLnBrk="1" latinLnBrk="0" hangingPunct="1">
      <a:defRPr sz="1151" kern="1200">
        <a:solidFill>
          <a:schemeClr val="tx1"/>
        </a:solidFill>
        <a:latin typeface="+mn-lt"/>
        <a:ea typeface="+mn-ea"/>
        <a:cs typeface="+mn-cs"/>
      </a:defRPr>
    </a:lvl1pPr>
    <a:lvl2pPr marL="438683" algn="l" defTabSz="877367" rtl="0" eaLnBrk="1" latinLnBrk="0" hangingPunct="1">
      <a:defRPr sz="1151" kern="1200">
        <a:solidFill>
          <a:schemeClr val="tx1"/>
        </a:solidFill>
        <a:latin typeface="+mn-lt"/>
        <a:ea typeface="+mn-ea"/>
        <a:cs typeface="+mn-cs"/>
      </a:defRPr>
    </a:lvl2pPr>
    <a:lvl3pPr marL="877367" algn="l" defTabSz="877367" rtl="0" eaLnBrk="1" latinLnBrk="0" hangingPunct="1">
      <a:defRPr sz="1151" kern="1200">
        <a:solidFill>
          <a:schemeClr val="tx1"/>
        </a:solidFill>
        <a:latin typeface="+mn-lt"/>
        <a:ea typeface="+mn-ea"/>
        <a:cs typeface="+mn-cs"/>
      </a:defRPr>
    </a:lvl3pPr>
    <a:lvl4pPr marL="1316050" algn="l" defTabSz="877367" rtl="0" eaLnBrk="1" latinLnBrk="0" hangingPunct="1">
      <a:defRPr sz="1151" kern="1200">
        <a:solidFill>
          <a:schemeClr val="tx1"/>
        </a:solidFill>
        <a:latin typeface="+mn-lt"/>
        <a:ea typeface="+mn-ea"/>
        <a:cs typeface="+mn-cs"/>
      </a:defRPr>
    </a:lvl4pPr>
    <a:lvl5pPr marL="1754734" algn="l" defTabSz="877367" rtl="0" eaLnBrk="1" latinLnBrk="0" hangingPunct="1">
      <a:defRPr sz="1151" kern="1200">
        <a:solidFill>
          <a:schemeClr val="tx1"/>
        </a:solidFill>
        <a:latin typeface="+mn-lt"/>
        <a:ea typeface="+mn-ea"/>
        <a:cs typeface="+mn-cs"/>
      </a:defRPr>
    </a:lvl5pPr>
    <a:lvl6pPr marL="2193417" algn="l" defTabSz="877367" rtl="0" eaLnBrk="1" latinLnBrk="0" hangingPunct="1">
      <a:defRPr sz="1151" kern="1200">
        <a:solidFill>
          <a:schemeClr val="tx1"/>
        </a:solidFill>
        <a:latin typeface="+mn-lt"/>
        <a:ea typeface="+mn-ea"/>
        <a:cs typeface="+mn-cs"/>
      </a:defRPr>
    </a:lvl6pPr>
    <a:lvl7pPr marL="2632100" algn="l" defTabSz="877367" rtl="0" eaLnBrk="1" latinLnBrk="0" hangingPunct="1">
      <a:defRPr sz="1151" kern="1200">
        <a:solidFill>
          <a:schemeClr val="tx1"/>
        </a:solidFill>
        <a:latin typeface="+mn-lt"/>
        <a:ea typeface="+mn-ea"/>
        <a:cs typeface="+mn-cs"/>
      </a:defRPr>
    </a:lvl7pPr>
    <a:lvl8pPr marL="3070784" algn="l" defTabSz="877367" rtl="0" eaLnBrk="1" latinLnBrk="0" hangingPunct="1">
      <a:defRPr sz="1151" kern="1200">
        <a:solidFill>
          <a:schemeClr val="tx1"/>
        </a:solidFill>
        <a:latin typeface="+mn-lt"/>
        <a:ea typeface="+mn-ea"/>
        <a:cs typeface="+mn-cs"/>
      </a:defRPr>
    </a:lvl8pPr>
    <a:lvl9pPr marL="3509467" algn="l" defTabSz="877367" rtl="0" eaLnBrk="1" latinLnBrk="0" hangingPunct="1">
      <a:defRPr sz="115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996877"/>
            <a:ext cx="9141619" cy="2120653"/>
          </a:xfrm>
        </p:spPr>
        <p:txBody>
          <a:bodyPr anchor="b"/>
          <a:lstStyle>
            <a:lvl1pPr algn="ctr">
              <a:defRPr sz="532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603" y="3199310"/>
            <a:ext cx="9141619" cy="147063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132"/>
            </a:lvl1pPr>
            <a:lvl2pPr marL="406085" indent="0" algn="ctr">
              <a:buNone/>
              <a:defRPr sz="1776"/>
            </a:lvl2pPr>
            <a:lvl3pPr marL="812170" indent="0" algn="ctr">
              <a:buNone/>
              <a:defRPr sz="1599"/>
            </a:lvl3pPr>
            <a:lvl4pPr marL="1218255" indent="0" algn="ctr">
              <a:buNone/>
              <a:defRPr sz="1421"/>
            </a:lvl4pPr>
            <a:lvl5pPr marL="1624340" indent="0" algn="ctr">
              <a:buNone/>
              <a:defRPr sz="1421"/>
            </a:lvl5pPr>
            <a:lvl6pPr marL="2030425" indent="0" algn="ctr">
              <a:buNone/>
              <a:defRPr sz="1421"/>
            </a:lvl6pPr>
            <a:lvl7pPr marL="2436510" indent="0" algn="ctr">
              <a:buNone/>
              <a:defRPr sz="1421"/>
            </a:lvl7pPr>
            <a:lvl8pPr marL="2842595" indent="0" algn="ctr">
              <a:buNone/>
              <a:defRPr sz="1421"/>
            </a:lvl8pPr>
            <a:lvl9pPr marL="3248680" indent="0" algn="ctr">
              <a:buNone/>
              <a:defRPr sz="1421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6707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1621510"/>
            <a:ext cx="10512862" cy="386483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6139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324302"/>
            <a:ext cx="2628215" cy="516204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324302"/>
            <a:ext cx="7732286" cy="51620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47392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4765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7157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4216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1814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13635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603" y="996877"/>
            <a:ext cx="9141619" cy="2120653"/>
          </a:xfrm>
        </p:spPr>
        <p:txBody>
          <a:bodyPr anchor="b"/>
          <a:lstStyle>
            <a:lvl1pPr algn="ctr">
              <a:defRPr sz="532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603" y="3199310"/>
            <a:ext cx="9141619" cy="1470639"/>
          </a:xfrm>
        </p:spPr>
        <p:txBody>
          <a:bodyPr/>
          <a:lstStyle>
            <a:lvl1pPr marL="0" indent="0" algn="ctr">
              <a:buNone/>
              <a:defRPr sz="2132"/>
            </a:lvl1pPr>
            <a:lvl2pPr marL="406085" indent="0" algn="ctr">
              <a:buNone/>
              <a:defRPr sz="1776"/>
            </a:lvl2pPr>
            <a:lvl3pPr marL="812170" indent="0" algn="ctr">
              <a:buNone/>
              <a:defRPr sz="1599"/>
            </a:lvl3pPr>
            <a:lvl4pPr marL="1218255" indent="0" algn="ctr">
              <a:buNone/>
              <a:defRPr sz="1421"/>
            </a:lvl4pPr>
            <a:lvl5pPr marL="1624340" indent="0" algn="ctr">
              <a:buNone/>
              <a:defRPr sz="1421"/>
            </a:lvl5pPr>
            <a:lvl6pPr marL="2030425" indent="0" algn="ctr">
              <a:buNone/>
              <a:defRPr sz="1421"/>
            </a:lvl6pPr>
            <a:lvl7pPr marL="2436510" indent="0" algn="ctr">
              <a:buNone/>
              <a:defRPr sz="1421"/>
            </a:lvl7pPr>
            <a:lvl8pPr marL="2842595" indent="0" algn="ctr">
              <a:buNone/>
              <a:defRPr sz="1421"/>
            </a:lvl8pPr>
            <a:lvl9pPr marL="3248680" indent="0" algn="ctr">
              <a:buNone/>
              <a:defRPr sz="1421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8599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895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518581"/>
            <a:ext cx="10512862" cy="2533785"/>
          </a:xfrm>
        </p:spPr>
        <p:txBody>
          <a:bodyPr anchor="b"/>
          <a:lstStyle>
            <a:lvl1pPr>
              <a:defRPr sz="532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076336"/>
            <a:ext cx="10512862" cy="1332458"/>
          </a:xfrm>
        </p:spPr>
        <p:txBody>
          <a:bodyPr/>
          <a:lstStyle>
            <a:lvl1pPr marL="0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1pPr>
            <a:lvl2pPr marL="406085" indent="0">
              <a:buNone/>
              <a:defRPr sz="1776">
                <a:solidFill>
                  <a:schemeClr val="tx1">
                    <a:tint val="75000"/>
                  </a:schemeClr>
                </a:solidFill>
              </a:defRPr>
            </a:lvl2pPr>
            <a:lvl3pPr marL="812170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3pPr>
            <a:lvl4pPr marL="121825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4pPr>
            <a:lvl5pPr marL="162434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5pPr>
            <a:lvl6pPr marL="203042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6pPr>
            <a:lvl7pPr marL="243651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7pPr>
            <a:lvl8pPr marL="284259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8pPr>
            <a:lvl9pPr marL="324868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082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982" y="1621510"/>
            <a:ext cx="10512862" cy="38648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6671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621510"/>
            <a:ext cx="5180251" cy="386483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621510"/>
            <a:ext cx="5180251" cy="386483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7094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24302"/>
            <a:ext cx="10512862" cy="117735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493200"/>
            <a:ext cx="5156444" cy="731794"/>
          </a:xfrm>
        </p:spPr>
        <p:txBody>
          <a:bodyPr anchor="b"/>
          <a:lstStyle>
            <a:lvl1pPr marL="0" indent="0">
              <a:buNone/>
              <a:defRPr sz="2132" b="1"/>
            </a:lvl1pPr>
            <a:lvl2pPr marL="406085" indent="0">
              <a:buNone/>
              <a:defRPr sz="1776" b="1"/>
            </a:lvl2pPr>
            <a:lvl3pPr marL="812170" indent="0">
              <a:buNone/>
              <a:defRPr sz="1599" b="1"/>
            </a:lvl3pPr>
            <a:lvl4pPr marL="1218255" indent="0">
              <a:buNone/>
              <a:defRPr sz="1421" b="1"/>
            </a:lvl4pPr>
            <a:lvl5pPr marL="1624340" indent="0">
              <a:buNone/>
              <a:defRPr sz="1421" b="1"/>
            </a:lvl5pPr>
            <a:lvl6pPr marL="2030425" indent="0">
              <a:buNone/>
              <a:defRPr sz="1421" b="1"/>
            </a:lvl6pPr>
            <a:lvl7pPr marL="2436510" indent="0">
              <a:buNone/>
              <a:defRPr sz="1421" b="1"/>
            </a:lvl7pPr>
            <a:lvl8pPr marL="2842595" indent="0">
              <a:buNone/>
              <a:defRPr sz="1421" b="1"/>
            </a:lvl8pPr>
            <a:lvl9pPr marL="3248680" indent="0">
              <a:buNone/>
              <a:defRPr sz="1421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224994"/>
            <a:ext cx="5156444" cy="327263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493200"/>
            <a:ext cx="5181838" cy="731794"/>
          </a:xfrm>
        </p:spPr>
        <p:txBody>
          <a:bodyPr anchor="b"/>
          <a:lstStyle>
            <a:lvl1pPr marL="0" indent="0">
              <a:buNone/>
              <a:defRPr sz="2132" b="1"/>
            </a:lvl1pPr>
            <a:lvl2pPr marL="406085" indent="0">
              <a:buNone/>
              <a:defRPr sz="1776" b="1"/>
            </a:lvl2pPr>
            <a:lvl3pPr marL="812170" indent="0">
              <a:buNone/>
              <a:defRPr sz="1599" b="1"/>
            </a:lvl3pPr>
            <a:lvl4pPr marL="1218255" indent="0">
              <a:buNone/>
              <a:defRPr sz="1421" b="1"/>
            </a:lvl4pPr>
            <a:lvl5pPr marL="1624340" indent="0">
              <a:buNone/>
              <a:defRPr sz="1421" b="1"/>
            </a:lvl5pPr>
            <a:lvl6pPr marL="2030425" indent="0">
              <a:buNone/>
              <a:defRPr sz="1421" b="1"/>
            </a:lvl6pPr>
            <a:lvl7pPr marL="2436510" indent="0">
              <a:buNone/>
              <a:defRPr sz="1421" b="1"/>
            </a:lvl7pPr>
            <a:lvl8pPr marL="2842595" indent="0">
              <a:buNone/>
              <a:defRPr sz="1421" b="1"/>
            </a:lvl8pPr>
            <a:lvl9pPr marL="3248680" indent="0">
              <a:buNone/>
              <a:defRPr sz="1421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224994"/>
            <a:ext cx="5181838" cy="327263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0084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38036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206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06082"/>
            <a:ext cx="3931213" cy="1421289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8" y="877026"/>
            <a:ext cx="6170593" cy="4328727"/>
          </a:xfrm>
        </p:spPr>
        <p:txBody>
          <a:bodyPr/>
          <a:lstStyle>
            <a:lvl1pPr>
              <a:defRPr sz="2842"/>
            </a:lvl1pPr>
            <a:lvl2pPr>
              <a:defRPr sz="2487"/>
            </a:lvl2pPr>
            <a:lvl3pPr>
              <a:defRPr sz="2132"/>
            </a:lvl3pPr>
            <a:lvl4pPr>
              <a:defRPr sz="1776"/>
            </a:lvl4pPr>
            <a:lvl5pPr>
              <a:defRPr sz="1776"/>
            </a:lvl5pPr>
            <a:lvl6pPr>
              <a:defRPr sz="1776"/>
            </a:lvl6pPr>
            <a:lvl7pPr>
              <a:defRPr sz="1776"/>
            </a:lvl7pPr>
            <a:lvl8pPr>
              <a:defRPr sz="1776"/>
            </a:lvl8pPr>
            <a:lvl9pPr>
              <a:defRPr sz="1776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1827371"/>
            <a:ext cx="3931213" cy="3385432"/>
          </a:xfrm>
        </p:spPr>
        <p:txBody>
          <a:bodyPr/>
          <a:lstStyle>
            <a:lvl1pPr marL="0" indent="0">
              <a:buNone/>
              <a:defRPr sz="1421"/>
            </a:lvl1pPr>
            <a:lvl2pPr marL="406085" indent="0">
              <a:buNone/>
              <a:defRPr sz="1243"/>
            </a:lvl2pPr>
            <a:lvl3pPr marL="812170" indent="0">
              <a:buNone/>
              <a:defRPr sz="1066"/>
            </a:lvl3pPr>
            <a:lvl4pPr marL="1218255" indent="0">
              <a:buNone/>
              <a:defRPr sz="888"/>
            </a:lvl4pPr>
            <a:lvl5pPr marL="1624340" indent="0">
              <a:buNone/>
              <a:defRPr sz="888"/>
            </a:lvl5pPr>
            <a:lvl6pPr marL="2030425" indent="0">
              <a:buNone/>
              <a:defRPr sz="888"/>
            </a:lvl6pPr>
            <a:lvl7pPr marL="2436510" indent="0">
              <a:buNone/>
              <a:defRPr sz="888"/>
            </a:lvl7pPr>
            <a:lvl8pPr marL="2842595" indent="0">
              <a:buNone/>
              <a:defRPr sz="888"/>
            </a:lvl8pPr>
            <a:lvl9pPr marL="3248680" indent="0">
              <a:buNone/>
              <a:defRPr sz="888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4734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06082"/>
            <a:ext cx="3931213" cy="1421289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8" y="877026"/>
            <a:ext cx="6170593" cy="4328727"/>
          </a:xfrm>
        </p:spPr>
        <p:txBody>
          <a:bodyPr anchor="t"/>
          <a:lstStyle>
            <a:lvl1pPr marL="0" indent="0">
              <a:buNone/>
              <a:defRPr sz="2842"/>
            </a:lvl1pPr>
            <a:lvl2pPr marL="406085" indent="0">
              <a:buNone/>
              <a:defRPr sz="2487"/>
            </a:lvl2pPr>
            <a:lvl3pPr marL="812170" indent="0">
              <a:buNone/>
              <a:defRPr sz="2132"/>
            </a:lvl3pPr>
            <a:lvl4pPr marL="1218255" indent="0">
              <a:buNone/>
              <a:defRPr sz="1776"/>
            </a:lvl4pPr>
            <a:lvl5pPr marL="1624340" indent="0">
              <a:buNone/>
              <a:defRPr sz="1776"/>
            </a:lvl5pPr>
            <a:lvl6pPr marL="2030425" indent="0">
              <a:buNone/>
              <a:defRPr sz="1776"/>
            </a:lvl6pPr>
            <a:lvl7pPr marL="2436510" indent="0">
              <a:buNone/>
              <a:defRPr sz="1776"/>
            </a:lvl7pPr>
            <a:lvl8pPr marL="2842595" indent="0">
              <a:buNone/>
              <a:defRPr sz="1776"/>
            </a:lvl8pPr>
            <a:lvl9pPr marL="3248680" indent="0">
              <a:buNone/>
              <a:defRPr sz="1776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1827371"/>
            <a:ext cx="3931213" cy="3385432"/>
          </a:xfrm>
        </p:spPr>
        <p:txBody>
          <a:bodyPr/>
          <a:lstStyle>
            <a:lvl1pPr marL="0" indent="0">
              <a:buNone/>
              <a:defRPr sz="1421"/>
            </a:lvl1pPr>
            <a:lvl2pPr marL="406085" indent="0">
              <a:buNone/>
              <a:defRPr sz="1243"/>
            </a:lvl2pPr>
            <a:lvl3pPr marL="812170" indent="0">
              <a:buNone/>
              <a:defRPr sz="1066"/>
            </a:lvl3pPr>
            <a:lvl4pPr marL="1218255" indent="0">
              <a:buNone/>
              <a:defRPr sz="888"/>
            </a:lvl4pPr>
            <a:lvl5pPr marL="1624340" indent="0">
              <a:buNone/>
              <a:defRPr sz="888"/>
            </a:lvl5pPr>
            <a:lvl6pPr marL="2030425" indent="0">
              <a:buNone/>
              <a:defRPr sz="888"/>
            </a:lvl6pPr>
            <a:lvl7pPr marL="2436510" indent="0">
              <a:buNone/>
              <a:defRPr sz="888"/>
            </a:lvl7pPr>
            <a:lvl8pPr marL="2842595" indent="0">
              <a:buNone/>
              <a:defRPr sz="888"/>
            </a:lvl8pPr>
            <a:lvl9pPr marL="3248680" indent="0">
              <a:buNone/>
              <a:defRPr sz="888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7083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70627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2628" y="324302"/>
            <a:ext cx="2628215" cy="516204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982" y="324302"/>
            <a:ext cx="7732286" cy="516204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33" y="1518581"/>
            <a:ext cx="10512862" cy="2533785"/>
          </a:xfrm>
        </p:spPr>
        <p:txBody>
          <a:bodyPr anchor="b"/>
          <a:lstStyle>
            <a:lvl1pPr>
              <a:defRPr sz="532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633" y="4076336"/>
            <a:ext cx="10512862" cy="13324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2">
                <a:solidFill>
                  <a:schemeClr val="tx1">
                    <a:tint val="75000"/>
                  </a:schemeClr>
                </a:solidFill>
              </a:defRPr>
            </a:lvl1pPr>
            <a:lvl2pPr marL="406085" indent="0">
              <a:buNone/>
              <a:defRPr sz="1776">
                <a:solidFill>
                  <a:schemeClr val="tx1">
                    <a:tint val="75000"/>
                  </a:schemeClr>
                </a:solidFill>
              </a:defRPr>
            </a:lvl2pPr>
            <a:lvl3pPr marL="812170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3pPr>
            <a:lvl4pPr marL="121825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4pPr>
            <a:lvl5pPr marL="162434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5pPr>
            <a:lvl6pPr marL="203042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6pPr>
            <a:lvl7pPr marL="243651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7pPr>
            <a:lvl8pPr marL="2842595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8pPr>
            <a:lvl9pPr marL="3248680" indent="0">
              <a:buNone/>
              <a:defRPr sz="142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433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982" y="1621510"/>
            <a:ext cx="5180251" cy="38648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592" y="1621510"/>
            <a:ext cx="5180251" cy="38648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6492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69" y="324302"/>
            <a:ext cx="10512862" cy="117735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570" y="1493200"/>
            <a:ext cx="5156444" cy="73179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132" b="1"/>
            </a:lvl1pPr>
            <a:lvl2pPr marL="406085" indent="0">
              <a:buNone/>
              <a:defRPr sz="1776" b="1"/>
            </a:lvl2pPr>
            <a:lvl3pPr marL="812170" indent="0">
              <a:buNone/>
              <a:defRPr sz="1599" b="1"/>
            </a:lvl3pPr>
            <a:lvl4pPr marL="1218255" indent="0">
              <a:buNone/>
              <a:defRPr sz="1421" b="1"/>
            </a:lvl4pPr>
            <a:lvl5pPr marL="1624340" indent="0">
              <a:buNone/>
              <a:defRPr sz="1421" b="1"/>
            </a:lvl5pPr>
            <a:lvl6pPr marL="2030425" indent="0">
              <a:buNone/>
              <a:defRPr sz="1421" b="1"/>
            </a:lvl6pPr>
            <a:lvl7pPr marL="2436510" indent="0">
              <a:buNone/>
              <a:defRPr sz="1421" b="1"/>
            </a:lvl7pPr>
            <a:lvl8pPr marL="2842595" indent="0">
              <a:buNone/>
              <a:defRPr sz="1421" b="1"/>
            </a:lvl8pPr>
            <a:lvl9pPr marL="3248680" indent="0">
              <a:buNone/>
              <a:defRPr sz="1421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570" y="2224994"/>
            <a:ext cx="5156444" cy="327263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0593" y="1493200"/>
            <a:ext cx="5181838" cy="73179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132" b="1"/>
            </a:lvl1pPr>
            <a:lvl2pPr marL="406085" indent="0">
              <a:buNone/>
              <a:defRPr sz="1776" b="1"/>
            </a:lvl2pPr>
            <a:lvl3pPr marL="812170" indent="0">
              <a:buNone/>
              <a:defRPr sz="1599" b="1"/>
            </a:lvl3pPr>
            <a:lvl4pPr marL="1218255" indent="0">
              <a:buNone/>
              <a:defRPr sz="1421" b="1"/>
            </a:lvl4pPr>
            <a:lvl5pPr marL="1624340" indent="0">
              <a:buNone/>
              <a:defRPr sz="1421" b="1"/>
            </a:lvl5pPr>
            <a:lvl6pPr marL="2030425" indent="0">
              <a:buNone/>
              <a:defRPr sz="1421" b="1"/>
            </a:lvl6pPr>
            <a:lvl7pPr marL="2436510" indent="0">
              <a:buNone/>
              <a:defRPr sz="1421" b="1"/>
            </a:lvl7pPr>
            <a:lvl8pPr marL="2842595" indent="0">
              <a:buNone/>
              <a:defRPr sz="1421" b="1"/>
            </a:lvl8pPr>
            <a:lvl9pPr marL="3248680" indent="0">
              <a:buNone/>
              <a:defRPr sz="1421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593" y="2224994"/>
            <a:ext cx="5181838" cy="327263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665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219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664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06082"/>
            <a:ext cx="3931213" cy="1421289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838" y="877026"/>
            <a:ext cx="6170593" cy="4328727"/>
          </a:xfrm>
          <a:prstGeom prst="rect">
            <a:avLst/>
          </a:prstGeom>
        </p:spPr>
        <p:txBody>
          <a:bodyPr/>
          <a:lstStyle>
            <a:lvl1pPr>
              <a:defRPr sz="2842"/>
            </a:lvl1pPr>
            <a:lvl2pPr>
              <a:defRPr sz="2487"/>
            </a:lvl2pPr>
            <a:lvl3pPr>
              <a:defRPr sz="2132"/>
            </a:lvl3pPr>
            <a:lvl4pPr>
              <a:defRPr sz="1776"/>
            </a:lvl4pPr>
            <a:lvl5pPr>
              <a:defRPr sz="1776"/>
            </a:lvl5pPr>
            <a:lvl6pPr>
              <a:defRPr sz="1776"/>
            </a:lvl6pPr>
            <a:lvl7pPr>
              <a:defRPr sz="1776"/>
            </a:lvl7pPr>
            <a:lvl8pPr>
              <a:defRPr sz="1776"/>
            </a:lvl8pPr>
            <a:lvl9pPr>
              <a:defRPr sz="1776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1827371"/>
            <a:ext cx="3931213" cy="3385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21"/>
            </a:lvl1pPr>
            <a:lvl2pPr marL="406085" indent="0">
              <a:buNone/>
              <a:defRPr sz="1243"/>
            </a:lvl2pPr>
            <a:lvl3pPr marL="812170" indent="0">
              <a:buNone/>
              <a:defRPr sz="1066"/>
            </a:lvl3pPr>
            <a:lvl4pPr marL="1218255" indent="0">
              <a:buNone/>
              <a:defRPr sz="888"/>
            </a:lvl4pPr>
            <a:lvl5pPr marL="1624340" indent="0">
              <a:buNone/>
              <a:defRPr sz="888"/>
            </a:lvl5pPr>
            <a:lvl6pPr marL="2030425" indent="0">
              <a:buNone/>
              <a:defRPr sz="888"/>
            </a:lvl6pPr>
            <a:lvl7pPr marL="2436510" indent="0">
              <a:buNone/>
              <a:defRPr sz="888"/>
            </a:lvl7pPr>
            <a:lvl8pPr marL="2842595" indent="0">
              <a:buNone/>
              <a:defRPr sz="888"/>
            </a:lvl8pPr>
            <a:lvl9pPr marL="3248680" indent="0">
              <a:buNone/>
              <a:defRPr sz="888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2972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70" y="406082"/>
            <a:ext cx="3931213" cy="1421289"/>
          </a:xfrm>
        </p:spPr>
        <p:txBody>
          <a:bodyPr anchor="b"/>
          <a:lstStyle>
            <a:lvl1pPr>
              <a:defRPr sz="2842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1838" y="877026"/>
            <a:ext cx="6170593" cy="432872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842"/>
            </a:lvl1pPr>
            <a:lvl2pPr marL="406085" indent="0">
              <a:buNone/>
              <a:defRPr sz="2487"/>
            </a:lvl2pPr>
            <a:lvl3pPr marL="812170" indent="0">
              <a:buNone/>
              <a:defRPr sz="2132"/>
            </a:lvl3pPr>
            <a:lvl4pPr marL="1218255" indent="0">
              <a:buNone/>
              <a:defRPr sz="1776"/>
            </a:lvl4pPr>
            <a:lvl5pPr marL="1624340" indent="0">
              <a:buNone/>
              <a:defRPr sz="1776"/>
            </a:lvl5pPr>
            <a:lvl6pPr marL="2030425" indent="0">
              <a:buNone/>
              <a:defRPr sz="1776"/>
            </a:lvl6pPr>
            <a:lvl7pPr marL="2436510" indent="0">
              <a:buNone/>
              <a:defRPr sz="1776"/>
            </a:lvl7pPr>
            <a:lvl8pPr marL="2842595" indent="0">
              <a:buNone/>
              <a:defRPr sz="1776"/>
            </a:lvl8pPr>
            <a:lvl9pPr marL="3248680" indent="0">
              <a:buNone/>
              <a:defRPr sz="1776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570" y="1827371"/>
            <a:ext cx="3931213" cy="3385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21"/>
            </a:lvl1pPr>
            <a:lvl2pPr marL="406085" indent="0">
              <a:buNone/>
              <a:defRPr sz="1243"/>
            </a:lvl2pPr>
            <a:lvl3pPr marL="812170" indent="0">
              <a:buNone/>
              <a:defRPr sz="1066"/>
            </a:lvl3pPr>
            <a:lvl4pPr marL="1218255" indent="0">
              <a:buNone/>
              <a:defRPr sz="888"/>
            </a:lvl4pPr>
            <a:lvl5pPr marL="1624340" indent="0">
              <a:buNone/>
              <a:defRPr sz="888"/>
            </a:lvl5pPr>
            <a:lvl6pPr marL="2030425" indent="0">
              <a:buNone/>
              <a:defRPr sz="888"/>
            </a:lvl6pPr>
            <a:lvl7pPr marL="2436510" indent="0">
              <a:buNone/>
              <a:defRPr sz="888"/>
            </a:lvl7pPr>
            <a:lvl8pPr marL="2842595" indent="0">
              <a:buNone/>
              <a:defRPr sz="888"/>
            </a:lvl8pPr>
            <a:lvl9pPr marL="3248680" indent="0">
              <a:buNone/>
              <a:defRPr sz="888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4011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NUL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2.xml"/><Relationship Id="rId7" Type="http://schemas.openxmlformats.org/officeDocument/2006/relationships/image" Target="NUL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7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24302"/>
            <a:ext cx="10512862" cy="1177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5645676"/>
            <a:ext cx="2742486" cy="3243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449DF-BC77-4440-9774-154D784ADB57}" type="datetimeFigureOut">
              <a:rPr kumimoji="1" lang="zh-CN" altLang="en-US" smtClean="0"/>
              <a:t>2017/9/14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5645676"/>
            <a:ext cx="4113728" cy="3243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7" y="5645676"/>
            <a:ext cx="2742486" cy="3243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F365B-CB60-8E4A-BB49-07F798892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13"/>
          <a:srcRect l="1775" t="9605" r="1775" b="4825"/>
          <a:stretch/>
        </p:blipFill>
        <p:spPr>
          <a:xfrm>
            <a:off x="0" y="-11388"/>
            <a:ext cx="12228657" cy="6102626"/>
          </a:xfrm>
          <a:prstGeom prst="rect">
            <a:avLst/>
          </a:prstGeom>
        </p:spPr>
      </p:pic>
      <p:cxnSp>
        <p:nvCxnSpPr>
          <p:cNvPr id="12" name="直接连接符 8"/>
          <p:cNvCxnSpPr/>
          <p:nvPr userDrawn="1"/>
        </p:nvCxnSpPr>
        <p:spPr>
          <a:xfrm flipV="1">
            <a:off x="504476" y="5012662"/>
            <a:ext cx="2546154" cy="1485182"/>
          </a:xfrm>
          <a:prstGeom prst="line">
            <a:avLst/>
          </a:prstGeom>
          <a:ln w="12700">
            <a:gradFill>
              <a:gsLst>
                <a:gs pos="50000">
                  <a:srgbClr val="62FFFF">
                    <a:alpha val="20000"/>
                  </a:srgbClr>
                </a:gs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167479" y="51036"/>
            <a:ext cx="809119" cy="75765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248493" y="197546"/>
            <a:ext cx="1309418" cy="52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736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12170" rtl="0" eaLnBrk="1" latinLnBrk="0" hangingPunct="1">
        <a:lnSpc>
          <a:spcPct val="90000"/>
        </a:lnSpc>
        <a:spcBef>
          <a:spcPct val="0"/>
        </a:spcBef>
        <a:buNone/>
        <a:defRPr sz="39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3043" indent="-203043" algn="l" defTabSz="812170" rtl="0" eaLnBrk="1" latinLnBrk="0" hangingPunct="1">
        <a:lnSpc>
          <a:spcPct val="90000"/>
        </a:lnSpc>
        <a:spcBef>
          <a:spcPts val="888"/>
        </a:spcBef>
        <a:buFont typeface="Arial" panose="020B0604020202020204" pitchFamily="34" charset="0"/>
        <a:buChar char="•"/>
        <a:defRPr sz="2487" kern="1200">
          <a:solidFill>
            <a:schemeClr val="tx1"/>
          </a:solidFill>
          <a:latin typeface="+mn-lt"/>
          <a:ea typeface="+mn-ea"/>
          <a:cs typeface="+mn-cs"/>
        </a:defRPr>
      </a:lvl1pPr>
      <a:lvl2pPr marL="60912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2132" kern="1200">
          <a:solidFill>
            <a:schemeClr val="tx1"/>
          </a:solidFill>
          <a:latin typeface="+mn-lt"/>
          <a:ea typeface="+mn-ea"/>
          <a:cs typeface="+mn-cs"/>
        </a:defRPr>
      </a:lvl2pPr>
      <a:lvl3pPr marL="101521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42129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38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23346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6pPr>
      <a:lvl7pPr marL="263955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7pPr>
      <a:lvl8pPr marL="304563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8pPr>
      <a:lvl9pPr marL="345172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1pPr>
      <a:lvl2pPr marL="40608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2pPr>
      <a:lvl3pPr marL="81217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3pPr>
      <a:lvl4pPr marL="121825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4pPr>
      <a:lvl5pPr marL="162434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03042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6pPr>
      <a:lvl7pPr marL="243651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7pPr>
      <a:lvl8pPr marL="284259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8pPr>
      <a:lvl9pPr marL="324868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7"/>
          <a:srcRect l="1775" t="1775" r="1775" b="1775"/>
          <a:stretch/>
        </p:blipFill>
        <p:spPr>
          <a:xfrm>
            <a:off x="1" y="0"/>
            <a:ext cx="12188824" cy="609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064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</p:sldLayoutIdLst>
  <p:txStyles>
    <p:titleStyle>
      <a:lvl1pPr algn="l" defTabSz="812170" rtl="0" eaLnBrk="1" latinLnBrk="0" hangingPunct="1">
        <a:lnSpc>
          <a:spcPct val="90000"/>
        </a:lnSpc>
        <a:spcBef>
          <a:spcPct val="0"/>
        </a:spcBef>
        <a:buNone/>
        <a:defRPr sz="39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3043" indent="-203043" algn="l" defTabSz="812170" rtl="0" eaLnBrk="1" latinLnBrk="0" hangingPunct="1">
        <a:lnSpc>
          <a:spcPct val="90000"/>
        </a:lnSpc>
        <a:spcBef>
          <a:spcPts val="888"/>
        </a:spcBef>
        <a:buFont typeface="Arial" panose="020B0604020202020204" pitchFamily="34" charset="0"/>
        <a:buChar char="•"/>
        <a:defRPr sz="2487" kern="1200">
          <a:solidFill>
            <a:schemeClr val="tx1"/>
          </a:solidFill>
          <a:latin typeface="+mn-lt"/>
          <a:ea typeface="+mn-ea"/>
          <a:cs typeface="+mn-cs"/>
        </a:defRPr>
      </a:lvl1pPr>
      <a:lvl2pPr marL="60912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2132" kern="1200">
          <a:solidFill>
            <a:schemeClr val="tx1"/>
          </a:solidFill>
          <a:latin typeface="+mn-lt"/>
          <a:ea typeface="+mn-ea"/>
          <a:cs typeface="+mn-cs"/>
        </a:defRPr>
      </a:lvl2pPr>
      <a:lvl3pPr marL="101521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42129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38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23346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6pPr>
      <a:lvl7pPr marL="263955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7pPr>
      <a:lvl8pPr marL="304563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8pPr>
      <a:lvl9pPr marL="345172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1pPr>
      <a:lvl2pPr marL="40608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2pPr>
      <a:lvl3pPr marL="81217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3pPr>
      <a:lvl4pPr marL="121825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4pPr>
      <a:lvl5pPr marL="162434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03042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6pPr>
      <a:lvl7pPr marL="243651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7pPr>
      <a:lvl8pPr marL="284259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8pPr>
      <a:lvl9pPr marL="324868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2" y="324302"/>
            <a:ext cx="10512862" cy="1177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2" y="1621510"/>
            <a:ext cx="10512862" cy="38648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982" y="5645676"/>
            <a:ext cx="2742486" cy="3243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2017/9/14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5645676"/>
            <a:ext cx="4113728" cy="3243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7" y="5645676"/>
            <a:ext cx="2742486" cy="3243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grpSp>
        <p:nvGrpSpPr>
          <p:cNvPr id="7" name="组 6"/>
          <p:cNvGrpSpPr/>
          <p:nvPr userDrawn="1"/>
        </p:nvGrpSpPr>
        <p:grpSpPr>
          <a:xfrm>
            <a:off x="0" y="-2013"/>
            <a:ext cx="3676762" cy="1039077"/>
            <a:chOff x="0" y="-2013"/>
            <a:chExt cx="3676762" cy="1039077"/>
          </a:xfrm>
          <a:solidFill>
            <a:srgbClr val="002060"/>
          </a:solidFill>
        </p:grpSpPr>
        <p:sp>
          <p:nvSpPr>
            <p:cNvPr id="8" name="矩形 7"/>
            <p:cNvSpPr/>
            <p:nvPr/>
          </p:nvSpPr>
          <p:spPr>
            <a:xfrm>
              <a:off x="0" y="0"/>
              <a:ext cx="1413641" cy="1037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1378440" y="-2013"/>
              <a:ext cx="1753642" cy="5501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直角三角形 9"/>
            <p:cNvSpPr/>
            <p:nvPr/>
          </p:nvSpPr>
          <p:spPr>
            <a:xfrm rot="5400000">
              <a:off x="1409622" y="481991"/>
              <a:ext cx="560718" cy="54472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直角三角形 10"/>
            <p:cNvSpPr/>
            <p:nvPr/>
          </p:nvSpPr>
          <p:spPr>
            <a:xfrm rot="5400000">
              <a:off x="3124043" y="7999"/>
              <a:ext cx="560718" cy="54472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2" name="组 11"/>
          <p:cNvGrpSpPr/>
          <p:nvPr userDrawn="1"/>
        </p:nvGrpSpPr>
        <p:grpSpPr>
          <a:xfrm>
            <a:off x="-35201" y="5042348"/>
            <a:ext cx="3710842" cy="1040145"/>
            <a:chOff x="-35201" y="5042348"/>
            <a:chExt cx="3710842" cy="1040145"/>
          </a:xfrm>
          <a:solidFill>
            <a:srgbClr val="002060"/>
          </a:solidFill>
        </p:grpSpPr>
        <p:sp>
          <p:nvSpPr>
            <p:cNvPr id="13" name="矩形 12"/>
            <p:cNvSpPr/>
            <p:nvPr/>
          </p:nvSpPr>
          <p:spPr>
            <a:xfrm>
              <a:off x="-35201" y="5042348"/>
              <a:ext cx="1413641" cy="1037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1378576" y="5573253"/>
              <a:ext cx="1753642" cy="5092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直角三角形 14"/>
            <p:cNvSpPr/>
            <p:nvPr/>
          </p:nvSpPr>
          <p:spPr>
            <a:xfrm>
              <a:off x="1383695" y="5046566"/>
              <a:ext cx="560718" cy="54472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直角三角形 15"/>
            <p:cNvSpPr/>
            <p:nvPr/>
          </p:nvSpPr>
          <p:spPr>
            <a:xfrm>
              <a:off x="3132041" y="5557042"/>
              <a:ext cx="543600" cy="51840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 16"/>
          <p:cNvGrpSpPr/>
          <p:nvPr userDrawn="1"/>
        </p:nvGrpSpPr>
        <p:grpSpPr>
          <a:xfrm>
            <a:off x="8571047" y="5048937"/>
            <a:ext cx="3631463" cy="1051716"/>
            <a:chOff x="8571047" y="5048937"/>
            <a:chExt cx="3631463" cy="1051716"/>
          </a:xfrm>
          <a:solidFill>
            <a:srgbClr val="002060"/>
          </a:solidFill>
        </p:grpSpPr>
        <p:sp>
          <p:nvSpPr>
            <p:cNvPr id="18" name="矩形 17"/>
            <p:cNvSpPr/>
            <p:nvPr/>
          </p:nvSpPr>
          <p:spPr>
            <a:xfrm>
              <a:off x="10788869" y="5061938"/>
              <a:ext cx="1413641" cy="1037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9070425" y="5589761"/>
              <a:ext cx="1753642" cy="5092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直角三角形 19"/>
            <p:cNvSpPr/>
            <p:nvPr/>
          </p:nvSpPr>
          <p:spPr>
            <a:xfrm rot="16200000">
              <a:off x="10235203" y="5056935"/>
              <a:ext cx="560718" cy="54472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直角三角形 20"/>
            <p:cNvSpPr/>
            <p:nvPr/>
          </p:nvSpPr>
          <p:spPr>
            <a:xfrm rot="16200000">
              <a:off x="8562947" y="5581353"/>
              <a:ext cx="527400" cy="511200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2" name="组 21"/>
          <p:cNvGrpSpPr/>
          <p:nvPr userDrawn="1"/>
        </p:nvGrpSpPr>
        <p:grpSpPr>
          <a:xfrm>
            <a:off x="8500223" y="392"/>
            <a:ext cx="3705654" cy="1056603"/>
            <a:chOff x="8500223" y="36250"/>
            <a:chExt cx="3705654" cy="1056603"/>
          </a:xfrm>
          <a:solidFill>
            <a:srgbClr val="002060"/>
          </a:solidFill>
        </p:grpSpPr>
        <p:sp>
          <p:nvSpPr>
            <p:cNvPr id="23" name="矩形 22"/>
            <p:cNvSpPr/>
            <p:nvPr/>
          </p:nvSpPr>
          <p:spPr>
            <a:xfrm>
              <a:off x="9034282" y="39847"/>
              <a:ext cx="1753642" cy="5092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10792236" y="39848"/>
              <a:ext cx="1413641" cy="10370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直角三角形 24"/>
            <p:cNvSpPr/>
            <p:nvPr/>
          </p:nvSpPr>
          <p:spPr>
            <a:xfrm rot="10800000">
              <a:off x="10232196" y="548132"/>
              <a:ext cx="560718" cy="54472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直角三角形 25"/>
            <p:cNvSpPr/>
            <p:nvPr/>
          </p:nvSpPr>
          <p:spPr>
            <a:xfrm rot="10800000">
              <a:off x="8500223" y="36250"/>
              <a:ext cx="560718" cy="54472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7" name="文本框 26"/>
          <p:cNvSpPr txBox="1"/>
          <p:nvPr userDrawn="1"/>
        </p:nvSpPr>
        <p:spPr>
          <a:xfrm>
            <a:off x="291272" y="164411"/>
            <a:ext cx="1316883" cy="358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smtClean="0">
                <a:solidFill>
                  <a:schemeClr val="bg1"/>
                </a:solidFill>
                <a:latin typeface="Heiti SC Medium" charset="-122"/>
                <a:ea typeface="Heiti SC Medium" charset="-122"/>
                <a:cs typeface="Heiti SC Medium" charset="-122"/>
              </a:rPr>
              <a:t>不可展示</a:t>
            </a:r>
            <a:endParaRPr kumimoji="1" lang="zh-CN" altLang="en-US" b="1">
              <a:solidFill>
                <a:schemeClr val="bg1"/>
              </a:solidFill>
              <a:latin typeface="Heiti SC Medium" charset="-122"/>
              <a:ea typeface="Heiti SC Medium" charset="-122"/>
              <a:cs typeface="Heiti SC Medium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289020" y="5543786"/>
            <a:ext cx="1316883" cy="358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smtClean="0">
                <a:solidFill>
                  <a:schemeClr val="bg1"/>
                </a:solidFill>
                <a:latin typeface="Heiti SC Medium" charset="-122"/>
                <a:ea typeface="Heiti SC Medium" charset="-122"/>
                <a:cs typeface="Heiti SC Medium" charset="-122"/>
              </a:rPr>
              <a:t>不可展示</a:t>
            </a:r>
            <a:endParaRPr kumimoji="1" lang="zh-CN" altLang="en-US" b="1">
              <a:solidFill>
                <a:schemeClr val="bg1"/>
              </a:solidFill>
              <a:latin typeface="Heiti SC Medium" charset="-122"/>
              <a:ea typeface="Heiti SC Medium" charset="-122"/>
              <a:cs typeface="Heiti SC Medium" charset="-122"/>
            </a:endParaRPr>
          </a:p>
        </p:txBody>
      </p:sp>
      <p:sp>
        <p:nvSpPr>
          <p:cNvPr id="29" name="文本框 28"/>
          <p:cNvSpPr txBox="1"/>
          <p:nvPr userDrawn="1"/>
        </p:nvSpPr>
        <p:spPr>
          <a:xfrm>
            <a:off x="10893306" y="118688"/>
            <a:ext cx="1316883" cy="358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smtClean="0">
                <a:solidFill>
                  <a:schemeClr val="bg1"/>
                </a:solidFill>
                <a:latin typeface="Heiti SC Medium" charset="-122"/>
                <a:ea typeface="Heiti SC Medium" charset="-122"/>
                <a:cs typeface="Heiti SC Medium" charset="-122"/>
              </a:rPr>
              <a:t>不可展示</a:t>
            </a:r>
            <a:endParaRPr kumimoji="1" lang="zh-CN" altLang="en-US" b="1">
              <a:solidFill>
                <a:schemeClr val="bg1"/>
              </a:solidFill>
              <a:latin typeface="Heiti SC Medium" charset="-122"/>
              <a:ea typeface="Heiti SC Medium" charset="-122"/>
              <a:cs typeface="Heiti SC Medium" charset="-122"/>
            </a:endParaRPr>
          </a:p>
        </p:txBody>
      </p:sp>
      <p:sp>
        <p:nvSpPr>
          <p:cNvPr id="30" name="文本框 29"/>
          <p:cNvSpPr txBox="1"/>
          <p:nvPr userDrawn="1"/>
        </p:nvSpPr>
        <p:spPr>
          <a:xfrm>
            <a:off x="10893306" y="5539571"/>
            <a:ext cx="1316883" cy="358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smtClean="0">
                <a:solidFill>
                  <a:schemeClr val="bg1"/>
                </a:solidFill>
                <a:latin typeface="Heiti SC Medium" charset="-122"/>
                <a:ea typeface="Heiti SC Medium" charset="-122"/>
                <a:cs typeface="Heiti SC Medium" charset="-122"/>
              </a:rPr>
              <a:t>不可展示</a:t>
            </a:r>
            <a:endParaRPr kumimoji="1" lang="zh-CN" altLang="en-US" b="1">
              <a:solidFill>
                <a:schemeClr val="bg1"/>
              </a:solidFill>
              <a:latin typeface="Heiti SC Medium" charset="-122"/>
              <a:ea typeface="Heiti SC Medium" charset="-122"/>
              <a:cs typeface="Heiti SC Medium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2652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812170" rtl="0" eaLnBrk="1" latinLnBrk="0" hangingPunct="1">
        <a:lnSpc>
          <a:spcPct val="90000"/>
        </a:lnSpc>
        <a:spcBef>
          <a:spcPct val="0"/>
        </a:spcBef>
        <a:buNone/>
        <a:defRPr sz="39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3043" indent="-203043" algn="l" defTabSz="812170" rtl="0" eaLnBrk="1" latinLnBrk="0" hangingPunct="1">
        <a:lnSpc>
          <a:spcPct val="90000"/>
        </a:lnSpc>
        <a:spcBef>
          <a:spcPts val="888"/>
        </a:spcBef>
        <a:buFont typeface="Arial" panose="020B0604020202020204" pitchFamily="34" charset="0"/>
        <a:buChar char="•"/>
        <a:defRPr sz="2487" kern="1200">
          <a:solidFill>
            <a:schemeClr val="tx1"/>
          </a:solidFill>
          <a:latin typeface="+mn-lt"/>
          <a:ea typeface="+mn-ea"/>
          <a:cs typeface="+mn-cs"/>
        </a:defRPr>
      </a:lvl1pPr>
      <a:lvl2pPr marL="60912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2132" kern="1200">
          <a:solidFill>
            <a:schemeClr val="tx1"/>
          </a:solidFill>
          <a:latin typeface="+mn-lt"/>
          <a:ea typeface="+mn-ea"/>
          <a:cs typeface="+mn-cs"/>
        </a:defRPr>
      </a:lvl2pPr>
      <a:lvl3pPr marL="101521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42129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38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23346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6pPr>
      <a:lvl7pPr marL="263955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7pPr>
      <a:lvl8pPr marL="3045638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8pPr>
      <a:lvl9pPr marL="3451723" indent="-203043" algn="l" defTabSz="812170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1pPr>
      <a:lvl2pPr marL="40608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2pPr>
      <a:lvl3pPr marL="81217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3pPr>
      <a:lvl4pPr marL="121825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4pPr>
      <a:lvl5pPr marL="162434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5pPr>
      <a:lvl6pPr marL="203042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6pPr>
      <a:lvl7pPr marL="243651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7pPr>
      <a:lvl8pPr marL="2842595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8pPr>
      <a:lvl9pPr marL="3248680" algn="l" defTabSz="812170" rtl="0" eaLnBrk="1" latinLnBrk="0" hangingPunct="1">
        <a:defRPr sz="1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509" y="-35858"/>
            <a:ext cx="12254192" cy="612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48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60377" y="2294965"/>
            <a:ext cx="6096000" cy="1155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Heiti SC Light" charset="-122"/>
                <a:ea typeface="Heiti SC Light" charset="-122"/>
                <a:cs typeface="Heiti SC Light" charset="-122"/>
              </a:rPr>
              <a:t>说明：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>
                <a:latin typeface="Heiti SC Light" charset="-122"/>
                <a:ea typeface="Heiti SC Light" charset="-122"/>
                <a:cs typeface="Heiti SC Light" charset="-122"/>
              </a:rPr>
              <a:t>深蓝色部分不可显示，</a:t>
            </a:r>
            <a:r>
              <a:rPr kumimoji="1" lang="en-US" altLang="zh-CN" dirty="0" err="1" smtClean="0">
                <a:latin typeface="Heiti SC Light" charset="-122"/>
                <a:ea typeface="Heiti SC Light" charset="-122"/>
                <a:cs typeface="Heiti SC Light" charset="-122"/>
              </a:rPr>
              <a:t>ppt</a:t>
            </a:r>
            <a:r>
              <a:rPr kumimoji="1" lang="zh-CN" altLang="en-US" dirty="0" smtClean="0">
                <a:latin typeface="Heiti SC Light" charset="-122"/>
                <a:ea typeface="Heiti SC Light" charset="-122"/>
                <a:cs typeface="Heiti SC Light" charset="-122"/>
              </a:rPr>
              <a:t>正文内容不可超过白色区域；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err="1" smtClean="0">
                <a:latin typeface="Heiti SC Light" charset="-122"/>
                <a:ea typeface="Heiti SC Light" charset="-122"/>
                <a:cs typeface="Heiti SC Light" charset="-122"/>
              </a:rPr>
              <a:t>ppt</a:t>
            </a:r>
            <a:r>
              <a:rPr kumimoji="1" lang="zh-CN" altLang="en-US" dirty="0" smtClean="0">
                <a:latin typeface="Heiti SC Light" charset="-122"/>
                <a:ea typeface="Heiti SC Light" charset="-122"/>
                <a:cs typeface="Heiti SC Light" charset="-122"/>
              </a:rPr>
              <a:t>制作好之后，可在“幻灯片模板”中删除不可展示的边框。</a:t>
            </a:r>
            <a:endParaRPr kumimoji="1" lang="zh-CN" altLang="en-US" dirty="0">
              <a:latin typeface="Heiti SC Light" charset="-122"/>
              <a:ea typeface="Heiti SC Light" charset="-122"/>
              <a:cs typeface="Heiti SC 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955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1276</TotalTime>
  <Words>34</Words>
  <Application>Microsoft Macintosh PowerPoint</Application>
  <PresentationFormat>自定义</PresentationFormat>
  <Paragraphs>3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</vt:i4>
      </vt:variant>
    </vt:vector>
  </HeadingPairs>
  <TitlesOfParts>
    <vt:vector size="11" baseType="lpstr">
      <vt:lpstr>Calibri</vt:lpstr>
      <vt:lpstr>Calibri Light</vt:lpstr>
      <vt:lpstr>Heiti SC Light</vt:lpstr>
      <vt:lpstr>Heiti SC Medium</vt:lpstr>
      <vt:lpstr>宋体</vt:lpstr>
      <vt:lpstr>Arial</vt:lpstr>
      <vt:lpstr>Office 主题</vt:lpstr>
      <vt:lpstr>Office 主题​​</vt:lpstr>
      <vt:lpstr>Office Theme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44</cp:revision>
  <dcterms:created xsi:type="dcterms:W3CDTF">2017-09-06T09:06:53Z</dcterms:created>
  <dcterms:modified xsi:type="dcterms:W3CDTF">2017-09-14T15:35:34Z</dcterms:modified>
</cp:coreProperties>
</file>

<file path=docProps/thumbnail.jpeg>
</file>